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2357453"/>
          </a:xfrm>
        </p:spPr>
        <p:txBody>
          <a:bodyPr>
            <a:normAutofit/>
          </a:bodyPr>
          <a:lstStyle/>
          <a:p>
            <a:r>
              <a:rPr lang="ru-RU" dirty="0" smtClean="0"/>
              <a:t>Особенности подготовки руки к письму у детей дошкольного возраста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User\Рабочий стол\письмо презентация\1_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643182"/>
            <a:ext cx="7715304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5643602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Подготовка руки к письму – одна из важнейших составляющих дошкольного обучения. Многие родители не уделяют этому аспекту достаточно внимания или не знают, как начать двигаться в этом направлении. В результате в школе у ребенка могут возникнуть трудности, связанные с письмом, такие как неуверенный или неаккуратный почерк, медлительность. Подобных проблем можно избежать, если заниматься подготовкой руки к письму в дошкольном возрасте.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Упражнения</a:t>
            </a:r>
            <a:r>
              <a:rPr lang="ru-RU" sz="2700" dirty="0" smtClean="0"/>
              <a:t> для подготовки руки к письму для </a:t>
            </a:r>
            <a:r>
              <a:rPr lang="ru-RU" sz="2700" dirty="0" smtClean="0"/>
              <a:t>младшего дошкольного возраста ( 3-4 года)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Подготовку руки к письму оптимально начинать с 3 лет. Существует множество способов тренировки мелкой моторики ребенка, в том числе при помощи подручных материалов или специальных </a:t>
            </a: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игрушек: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Игры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 крупами: перекладывание из емкости в емкость, просеивание, выкладывание дорожек, бросание в отверстие и так далее. Крупы также могут стать замечательным наполнением сенсорных коробок для малышей.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Раскручивание юлы и волчка.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отлично укрепляет кисти рук, а со временем, когда малыш научится запускать юлу тремя пальцами, тренирует правильных захват. 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Игры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 кинетическим песком;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Лепка;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Мозаика;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Шнуровка;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Пальчиковая гимнастика. Это занятие подходит даже самым маленьким детям. Начинать упражнения рекомендуется с массажа пальцев (сначала массирует кончики пальцев, затем фаланги), а также поглаживания и растирания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запястья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Пальчиковые игры развивают пластику пальцев, делают мелкие движения более скоординированными, что впоследствии помогает при письме. Такие игры очень нравятся малышам, поэтому они с радостью воспримут их как ежедневный ритуал.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Упражнения в практической жизни по системе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Монтессори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: уход за цветами, чистка обуви, накрывание на стол, уборка. Все эти незамысловатые на первый взгляд действия способствуют развитию координации и точности движений.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Упражнения</a:t>
            </a:r>
            <a:r>
              <a:rPr lang="ru-RU" sz="2400" dirty="0" smtClean="0"/>
              <a:t> для подготовки руки к письму для </a:t>
            </a:r>
            <a:r>
              <a:rPr lang="ru-RU" sz="2400" dirty="0" smtClean="0"/>
              <a:t>детей 4-6 лет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6000792"/>
          </a:xfrm>
        </p:spPr>
        <p:txBody>
          <a:bodyPr>
            <a:normAutofit fontScale="40000" lnSpcReduction="20000"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Рисование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 раскрашивание.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Рисуя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малыш учится проводить прямые и волнистые линии в разных направления, а также ограничивать свои движения в рамках заданной области. Кроме этого ребенок видит результат своей работы, что мотивирует его на дальнейшие успехи и совершенствование.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Вырезание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 аппликация.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Написание букв на песке или манке.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Рисование мелом на доске.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Игра на музыкальных инструментах. 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Графические диктанты. Это задание заключается в том, чтобы на листе в клеточку под диктовку нарисовать узор или изображение чего-либо (например, одна клетка влево, затем две клетки вверх, три направо и так далее). Рисование по клеточкам отлично готовит руку к письму, а также развивает внимание, пространственное мышление и воображение.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Прописи для дошкольников. Этот способ подготовки руки к письму является самым распространенным. При выборе прописи обратите внимание на ее дизайн: он не должен быть слишком ярким и пестрым, иначе это будет только отвлекать малыша от задания. При этом интересное оформление со стихами, загадками и нарисованными персонажами только приветствуется. Желательно, чтобы в прописи присутствовали разнообразные упражнения: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обводилки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штриховки, дорисовки. Уровень сложности заданий в рабочих тетрадях должен постепенно возрастать.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Штриховки</a:t>
            </a:r>
            <a:endParaRPr lang="ru-RU" dirty="0"/>
          </a:p>
        </p:txBody>
      </p:sp>
      <p:pic>
        <p:nvPicPr>
          <p:cNvPr id="5" name="Содержимое 4" descr="shtrikhovki53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28596" y="1428737"/>
            <a:ext cx="3929090" cy="4429156"/>
          </a:xfrm>
          <a:prstGeom prst="roundRect">
            <a:avLst/>
          </a:prstGeom>
        </p:spPr>
      </p:pic>
      <p:pic>
        <p:nvPicPr>
          <p:cNvPr id="6" name="Содержимое 5" descr="shtrikhovki65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643438" y="1428736"/>
            <a:ext cx="4071966" cy="4453745"/>
          </a:xfrm>
          <a:prstGeom prst="round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Обводка по контуру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15365.970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28596" y="1600200"/>
            <a:ext cx="3929090" cy="4525963"/>
          </a:xfrm>
          <a:prstGeom prst="roundRect">
            <a:avLst/>
          </a:prstGeom>
        </p:spPr>
      </p:pic>
      <p:pic>
        <p:nvPicPr>
          <p:cNvPr id="6" name="Содержимое 5" descr="obvodilki13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764080" y="1600200"/>
            <a:ext cx="4094200" cy="4525963"/>
          </a:xfrm>
          <a:prstGeom prst="round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Дорисуй по клеткам</a:t>
            </a:r>
            <a:endParaRPr lang="ru-RU" dirty="0"/>
          </a:p>
        </p:txBody>
      </p:sp>
      <p:pic>
        <p:nvPicPr>
          <p:cNvPr id="5" name="Содержимое 4" descr="dorisuj-po-kletkam5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57200" y="1857364"/>
            <a:ext cx="3971924" cy="4000528"/>
          </a:xfrm>
          <a:prstGeom prst="roundRect">
            <a:avLst/>
          </a:prstGeom>
        </p:spPr>
      </p:pic>
      <p:pic>
        <p:nvPicPr>
          <p:cNvPr id="6" name="Содержимое 5" descr="dorisuj-po-kletkam8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786314" y="1843881"/>
            <a:ext cx="4000528" cy="4038600"/>
          </a:xfrm>
          <a:prstGeom prst="round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Графический диктант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graficheskij-diktant5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85720" y="1357298"/>
            <a:ext cx="4210080" cy="4786346"/>
          </a:xfrm>
          <a:prstGeom prst="round2DiagRect">
            <a:avLst/>
          </a:prstGeom>
        </p:spPr>
      </p:pic>
      <p:pic>
        <p:nvPicPr>
          <p:cNvPr id="6" name="Содержимое 5" descr="graficheskij-diktant1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682285" y="1357298"/>
            <a:ext cx="3970430" cy="4768865"/>
          </a:xfrm>
          <a:prstGeom prst="round2Diag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Графомоторные</a:t>
            </a:r>
            <a:r>
              <a:rPr lang="ru-RU" dirty="0" smtClean="0"/>
              <a:t> дорожки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shtrikhovki36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57200" y="1643051"/>
            <a:ext cx="3900486" cy="4429156"/>
          </a:xfrm>
          <a:prstGeom prst="roundRect">
            <a:avLst/>
          </a:prstGeom>
        </p:spPr>
      </p:pic>
      <p:pic>
        <p:nvPicPr>
          <p:cNvPr id="6" name="Содержимое 5" descr="1000-uprazhnenij4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786314" y="1643049"/>
            <a:ext cx="3929090" cy="4429157"/>
          </a:xfrm>
          <a:prstGeom prst="round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518</Words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Особенности подготовки руки к письму у детей дошкольного возраста</vt:lpstr>
      <vt:lpstr>Подготовка руки к письму – одна из важнейших составляющих дошкольного обучения. Многие родители не уделяют этому аспекту достаточно внимания или не знают, как начать двигаться в этом направлении. В результате в школе у ребенка могут возникнуть трудности, связанные с письмом, такие как неуверенный или неаккуратный почерк, медлительность. Подобных проблем можно избежать, если заниматься подготовкой руки к письму в дошкольном возрасте. </vt:lpstr>
      <vt:lpstr>Упражнения для подготовки руки к письму для младшего дошкольного возраста ( 3-4 года) </vt:lpstr>
      <vt:lpstr>Упражнения для подготовки руки к письму для детей 4-6 лет</vt:lpstr>
      <vt:lpstr>Штриховки</vt:lpstr>
      <vt:lpstr>Обводка по контуру  </vt:lpstr>
      <vt:lpstr>Дорисуй по клеткам</vt:lpstr>
      <vt:lpstr>Графический диктант </vt:lpstr>
      <vt:lpstr>Графомоторные дорожки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подготовки руки к письму у детей дошкольного возраста</dc:title>
  <cp:lastModifiedBy>User</cp:lastModifiedBy>
  <cp:revision>22</cp:revision>
  <dcterms:modified xsi:type="dcterms:W3CDTF">2023-01-10T12:55:35Z</dcterms:modified>
</cp:coreProperties>
</file>